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3" r:id="rId6"/>
    <p:sldId id="265" r:id="rId7"/>
    <p:sldId id="264" r:id="rId8"/>
    <p:sldId id="262" r:id="rId9"/>
    <p:sldId id="261" r:id="rId10"/>
    <p:sldId id="259" r:id="rId11"/>
    <p:sldId id="268" r:id="rId12"/>
    <p:sldId id="267" r:id="rId13"/>
    <p:sldId id="266" r:id="rId14"/>
    <p:sldId id="269" r:id="rId15"/>
    <p:sldId id="271" r:id="rId16"/>
    <p:sldId id="270" r:id="rId1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108" y="-5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394F03-FBAB-41ED-8BA2-89397C3DD4F3}" type="datetimeFigureOut">
              <a:rPr lang="el-GR" smtClean="0"/>
              <a:t>10/6/2013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CBD51-BD2E-4EBB-BDE2-6D568EBA420E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Ηλίας  Παπανικο-     λάου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836712"/>
            <a:ext cx="7721515" cy="4756174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_Σαρδέλ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692696"/>
            <a:ext cx="7975503" cy="4850854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- Εικόνα" descr="μπαμπάς_Σμυρνή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692696"/>
            <a:ext cx="6840760" cy="5808452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_Τζώρτζ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764704"/>
            <a:ext cx="7081126" cy="4827041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αςΠεργαντή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764704"/>
            <a:ext cx="7520328" cy="4999062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Ο μπαμπας μου Αποστολος Νανό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692696"/>
            <a:ext cx="7707645" cy="518003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ΠαπακαμμένοςΠαναγιώτ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980728"/>
            <a:ext cx="7160988" cy="4778805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ΣταματίαΜπαμπά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620688"/>
            <a:ext cx="7676350" cy="511393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 γκιών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692696"/>
            <a:ext cx="6872808" cy="493983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 τραχ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980728"/>
            <a:ext cx="7488832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 τραχος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980728"/>
            <a:ext cx="6527514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_Λουκάκ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778291" cy="501392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_Λυκουρόπουλο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764704"/>
            <a:ext cx="8077974" cy="487409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_Παρτάλ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476672"/>
            <a:ext cx="6840760" cy="5332121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_Πατσέλη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2987" y="985837"/>
            <a:ext cx="7058025" cy="488632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- Εικόνα" descr="μπαμπάς_Ριζιώτη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7932271" cy="477941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Προβολή στην οθόνη (4:3)</PresentationFormat>
  <Paragraphs>0</Paragraphs>
  <Slides>16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17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  <vt:lpstr>Διαφάνεια 8</vt:lpstr>
      <vt:lpstr>Διαφάνεια 9</vt:lpstr>
      <vt:lpstr>Διαφάνεια 10</vt:lpstr>
      <vt:lpstr>Διαφάνεια 11</vt:lpstr>
      <vt:lpstr>Διαφάνεια 12</vt:lpstr>
      <vt:lpstr>Διαφάνεια 13</vt:lpstr>
      <vt:lpstr>Διαφάνεια 14</vt:lpstr>
      <vt:lpstr>Διαφάνεια 15</vt:lpstr>
      <vt:lpstr>Διαφάνεια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</cp:revision>
  <dcterms:created xsi:type="dcterms:W3CDTF">2013-06-10T16:33:45Z</dcterms:created>
  <dcterms:modified xsi:type="dcterms:W3CDTF">2013-06-10T16:38:58Z</dcterms:modified>
</cp:coreProperties>
</file>