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6E00-1B09-4F64-9075-3E0BC62DA770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6F2B-84A7-47EE-A2F2-875C46222E1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Μέσα  μεταφορά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6656043" cy="470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Μέσα  μεταφοράς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19162"/>
            <a:ext cx="6408712" cy="5019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έσα Μεταφοράς Maxan;ido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" y="923925"/>
            <a:ext cx="8477250" cy="50101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έσα μεταφορά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6887" y="0"/>
            <a:ext cx="56302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έσα μεταφοράςll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362" y="947737"/>
            <a:ext cx="7153275" cy="4962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έσαμεταφοράς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4785"/>
            <a:ext cx="9144000" cy="60084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Μέσαμεταφοράς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99509"/>
            <a:ext cx="5832648" cy="629202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έσαΜεταφοράς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362" y="1190625"/>
            <a:ext cx="5629275" cy="4476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έσαμεταφοράς999999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362" y="1023937"/>
            <a:ext cx="7153275" cy="4810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Προβολή στην οθόνη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</cp:revision>
  <dcterms:created xsi:type="dcterms:W3CDTF">2013-06-10T16:24:47Z</dcterms:created>
  <dcterms:modified xsi:type="dcterms:W3CDTF">2013-06-10T16:27:24Z</dcterms:modified>
</cp:coreProperties>
</file>