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660"/>
  </p:normalViewPr>
  <p:slideViewPr>
    <p:cSldViewPr>
      <p:cViewPr varScale="1">
        <p:scale>
          <a:sx n="76" d="100"/>
          <a:sy n="76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192C-28AA-4C51-9F06-0F417A7A9DD3}" type="datetimeFigureOut">
              <a:rPr lang="el-GR" smtClean="0"/>
              <a:pPr/>
              <a:t>10/6/2013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4E4-7030-4F8F-A5F6-9D6D83A9B21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ε_βονδικακ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75" y="620689"/>
            <a:ext cx="8276097" cy="577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ςΑσμανίδ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7755"/>
            <a:ext cx="7632847" cy="58128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Βουβάκ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6477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γκουμ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78" y="548680"/>
            <a:ext cx="8172661" cy="55884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ΔήμητραΛιακοπούλ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9857"/>
            <a:ext cx="7920880" cy="58132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ςευφραιμιδ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748" y="620688"/>
            <a:ext cx="8402707" cy="57977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Σκαλλιακωσ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94" y="1196752"/>
            <a:ext cx="8812906" cy="43995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Κωνσταντινα  μπόζι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11895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μακρ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22" y="404664"/>
            <a:ext cx="8247003" cy="58342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ΤΡΑΤΟΣ  ΘΕΟΔΩΡΟΥμπαμπά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416824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ςΓαμβριά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920880" cy="5584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Μαργαρίτα Μπαραμπα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46" y="476672"/>
            <a:ext cx="8108917" cy="6087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ΥΡΙΑΚΌΠΟΥΛΟς δΙΑΜΑΝΤΉ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33" y="692696"/>
            <a:ext cx="8135524" cy="55224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ποστόλης Ασμανίδ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720747" cy="61787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   λατίφ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48185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  Κυριακόπουλ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136904" cy="55723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άμπας  Μήτσιου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51" y="476672"/>
            <a:ext cx="8381897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  ΦΕΝΙΑ  ΧΡΙΣΤΟΔΟΥΛ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11156" cy="5906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άς Λυδία Κονταράτ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417534"/>
            <a:ext cx="7848872" cy="6078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Σ ΜΑΝΟΣ 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2" y="476672"/>
            <a:ext cx="8205177" cy="5706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ΠΑΜΠΑΣ ΜΑΝΟΣ 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793" y="548679"/>
            <a:ext cx="8317671" cy="5785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Προβολή στην οθόνη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</cp:revision>
  <dcterms:created xsi:type="dcterms:W3CDTF">2013-06-10T15:45:48Z</dcterms:created>
  <dcterms:modified xsi:type="dcterms:W3CDTF">2013-06-10T16:11:36Z</dcterms:modified>
</cp:coreProperties>
</file>