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7" r:id="rId10"/>
    <p:sldId id="265" r:id="rId11"/>
    <p:sldId id="266" r:id="rId12"/>
    <p:sldId id="264" r:id="rId13"/>
    <p:sldId id="268" r:id="rId14"/>
    <p:sldId id="271" r:id="rId15"/>
    <p:sldId id="270" r:id="rId16"/>
    <p:sldId id="269" r:id="rId1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108" y="-5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14A63-4808-4D45-B82A-F68AD40986EE}" type="datetimeFigureOut">
              <a:rPr lang="el-GR" smtClean="0"/>
              <a:t>10/6/2013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1AC81-D423-4AE7-B9A2-92E39F8CBC7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14A63-4808-4D45-B82A-F68AD40986EE}" type="datetimeFigureOut">
              <a:rPr lang="el-GR" smtClean="0"/>
              <a:t>10/6/2013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1AC81-D423-4AE7-B9A2-92E39F8CBC7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14A63-4808-4D45-B82A-F68AD40986EE}" type="datetimeFigureOut">
              <a:rPr lang="el-GR" smtClean="0"/>
              <a:t>10/6/2013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1AC81-D423-4AE7-B9A2-92E39F8CBC7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14A63-4808-4D45-B82A-F68AD40986EE}" type="datetimeFigureOut">
              <a:rPr lang="el-GR" smtClean="0"/>
              <a:t>10/6/2013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1AC81-D423-4AE7-B9A2-92E39F8CBC7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14A63-4808-4D45-B82A-F68AD40986EE}" type="datetimeFigureOut">
              <a:rPr lang="el-GR" smtClean="0"/>
              <a:t>10/6/2013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1AC81-D423-4AE7-B9A2-92E39F8CBC7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14A63-4808-4D45-B82A-F68AD40986EE}" type="datetimeFigureOut">
              <a:rPr lang="el-GR" smtClean="0"/>
              <a:t>10/6/2013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1AC81-D423-4AE7-B9A2-92E39F8CBC7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14A63-4808-4D45-B82A-F68AD40986EE}" type="datetimeFigureOut">
              <a:rPr lang="el-GR" smtClean="0"/>
              <a:t>10/6/2013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1AC81-D423-4AE7-B9A2-92E39F8CBC7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14A63-4808-4D45-B82A-F68AD40986EE}" type="datetimeFigureOut">
              <a:rPr lang="el-GR" smtClean="0"/>
              <a:t>10/6/2013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1AC81-D423-4AE7-B9A2-92E39F8CBC7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14A63-4808-4D45-B82A-F68AD40986EE}" type="datetimeFigureOut">
              <a:rPr lang="el-GR" smtClean="0"/>
              <a:t>10/6/2013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1AC81-D423-4AE7-B9A2-92E39F8CBC7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14A63-4808-4D45-B82A-F68AD40986EE}" type="datetimeFigureOut">
              <a:rPr lang="el-GR" smtClean="0"/>
              <a:t>10/6/2013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1AC81-D423-4AE7-B9A2-92E39F8CBC7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14A63-4808-4D45-B82A-F68AD40986EE}" type="datetimeFigureOut">
              <a:rPr lang="el-GR" smtClean="0"/>
              <a:t>10/6/2013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1AC81-D423-4AE7-B9A2-92E39F8CBC7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14A63-4808-4D45-B82A-F68AD40986EE}" type="datetimeFigureOut">
              <a:rPr lang="el-GR" smtClean="0"/>
              <a:t>10/6/2013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21AC81-D423-4AE7-B9A2-92E39F8CBC70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- Εικόνα" descr="zωαoo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28687" y="1019175"/>
            <a:ext cx="7286625" cy="481965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- Εικόνα" descr="Ζώα8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0" y="1014412"/>
            <a:ext cx="7620000" cy="4829175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- Εικόνα" descr="ζώα9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38262" y="1366837"/>
            <a:ext cx="6467475" cy="4124325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- Εικόνα" descr="ΖΩΑ9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52133" y="0"/>
            <a:ext cx="4639733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- Εικόνα" descr="ΖΩΑ44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04912" y="1524000"/>
            <a:ext cx="6734175" cy="3810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- Εικόνα" descr="Ζωα88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09687" y="1128712"/>
            <a:ext cx="6524625" cy="4600575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- Εικόνα" descr="ζώα666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19225" y="1076325"/>
            <a:ext cx="6305550" cy="470535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- Εικόνα" descr="ΖΩΑ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04875" y="1185862"/>
            <a:ext cx="7334250" cy="448627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- Εικόνα" descr="Ζώα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04900" y="866775"/>
            <a:ext cx="6934200" cy="512445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- Εικόνα" descr="Ζώα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3437" y="1023937"/>
            <a:ext cx="7477125" cy="481012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- Εικόνα" descr="ΖΩΑ2Β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3425" y="371475"/>
            <a:ext cx="7677150" cy="611505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- Εικόνα" descr="Ζωα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58143" y="0"/>
            <a:ext cx="4027714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- Εικόνα" descr="Ζωα6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33512" y="1152525"/>
            <a:ext cx="6276975" cy="455295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- Εικόνα" descr="ζωα7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00212" y="1457325"/>
            <a:ext cx="5743575" cy="394335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- Εικόνα" descr="Ζώα7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5262" y="171450"/>
            <a:ext cx="8753475" cy="65151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- Εικόνα" descr="Ζώα8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0" y="1014412"/>
            <a:ext cx="7620000" cy="482917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Προβολή στην οθόνη (4:3)</PresentationFormat>
  <Paragraphs>0</Paragraphs>
  <Slides>16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16</vt:i4>
      </vt:variant>
    </vt:vector>
  </HeadingPairs>
  <TitlesOfParts>
    <vt:vector size="17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  <vt:lpstr>Διαφάνεια 15</vt:lpstr>
      <vt:lpstr>Διαφάνεια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user</dc:creator>
  <cp:lastModifiedBy>user</cp:lastModifiedBy>
  <cp:revision>1</cp:revision>
  <dcterms:created xsi:type="dcterms:W3CDTF">2013-06-10T15:58:18Z</dcterms:created>
  <dcterms:modified xsi:type="dcterms:W3CDTF">2013-06-10T16:01:31Z</dcterms:modified>
</cp:coreProperties>
</file>