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6" r:id="rId12"/>
    <p:sldId id="264" r:id="rId13"/>
    <p:sldId id="268" r:id="rId14"/>
    <p:sldId id="271" r:id="rId15"/>
    <p:sldId id="270" r:id="rId16"/>
    <p:sldId id="269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4A63-4808-4D45-B82A-F68AD40986EE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AC81-D423-4AE7-B9A2-92E39F8CBC7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4A63-4808-4D45-B82A-F68AD40986EE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AC81-D423-4AE7-B9A2-92E39F8CBC7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4A63-4808-4D45-B82A-F68AD40986EE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AC81-D423-4AE7-B9A2-92E39F8CBC7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4A63-4808-4D45-B82A-F68AD40986EE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AC81-D423-4AE7-B9A2-92E39F8CBC7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4A63-4808-4D45-B82A-F68AD40986EE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AC81-D423-4AE7-B9A2-92E39F8CBC7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4A63-4808-4D45-B82A-F68AD40986EE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AC81-D423-4AE7-B9A2-92E39F8CBC7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4A63-4808-4D45-B82A-F68AD40986EE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AC81-D423-4AE7-B9A2-92E39F8CBC7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4A63-4808-4D45-B82A-F68AD40986EE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AC81-D423-4AE7-B9A2-92E39F8CBC7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4A63-4808-4D45-B82A-F68AD40986EE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AC81-D423-4AE7-B9A2-92E39F8CBC7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4A63-4808-4D45-B82A-F68AD40986EE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AC81-D423-4AE7-B9A2-92E39F8CBC7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4A63-4808-4D45-B82A-F68AD40986EE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AC81-D423-4AE7-B9A2-92E39F8CBC7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14A63-4808-4D45-B82A-F68AD40986EE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1AC81-D423-4AE7-B9A2-92E39F8CBC7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zωαoo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87" y="1019175"/>
            <a:ext cx="7286625" cy="48196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Ζώα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014412"/>
            <a:ext cx="7620000" cy="48291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ζώα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8262" y="1366837"/>
            <a:ext cx="6467475" cy="41243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ΖΩΑ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52133" y="0"/>
            <a:ext cx="463973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ΖΩΑ4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4912" y="1524000"/>
            <a:ext cx="6734175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Ζωα8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9687" y="1128712"/>
            <a:ext cx="6524625" cy="46005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ζώα66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9225" y="1076325"/>
            <a:ext cx="6305550" cy="47053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ΖΩΑ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4875" y="1185862"/>
            <a:ext cx="7334250" cy="4486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Ζώα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4900" y="866775"/>
            <a:ext cx="6934200" cy="51244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Ζώ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3437" y="1023937"/>
            <a:ext cx="7477125" cy="48101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ΖΩΑ2Β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3425" y="371475"/>
            <a:ext cx="7677150" cy="6115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Ζωα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8143" y="0"/>
            <a:ext cx="402771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Ζωα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3512" y="1152525"/>
            <a:ext cx="6276975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ζωα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0212" y="1457325"/>
            <a:ext cx="5743575" cy="39433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Ζώα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5262" y="171450"/>
            <a:ext cx="8753475" cy="65151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Ζώα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014412"/>
            <a:ext cx="7620000" cy="4829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Προβολή στην οθόνη 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</cp:revision>
  <dcterms:created xsi:type="dcterms:W3CDTF">2013-06-10T15:58:18Z</dcterms:created>
  <dcterms:modified xsi:type="dcterms:W3CDTF">2013-06-10T16:01:31Z</dcterms:modified>
</cp:coreProperties>
</file>